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5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50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306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5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174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943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855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950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022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77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757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05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B2F7-9F45-408E-80D4-658DE7F39FCF}" type="datetimeFigureOut">
              <a:rPr lang="fi-FI" smtClean="0"/>
              <a:t>18.8.2020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96DD-1580-49FF-B64E-EDDCDFE13E7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128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237680" y="130365"/>
            <a:ext cx="46683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600" dirty="0" smtClean="0"/>
              <a:t>Karkkilan nuorisopalveluiden</a:t>
            </a:r>
          </a:p>
          <a:p>
            <a:pPr algn="ctr"/>
            <a:r>
              <a:rPr lang="fi-FI" sz="2600" b="1" dirty="0" smtClean="0"/>
              <a:t>Nuorisotalo </a:t>
            </a:r>
            <a:r>
              <a:rPr lang="fi-FI" sz="2600" b="1" dirty="0" smtClean="0"/>
              <a:t>NuTa</a:t>
            </a:r>
            <a:r>
              <a:rPr lang="fi-FI" sz="2600" b="1" dirty="0" smtClean="0"/>
              <a:t/>
            </a:r>
            <a:br>
              <a:rPr lang="fi-FI" sz="2600" b="1" dirty="0" smtClean="0"/>
            </a:br>
            <a:r>
              <a:rPr lang="fi-FI" sz="2600" dirty="0" smtClean="0"/>
              <a:t>os. </a:t>
            </a:r>
            <a:r>
              <a:rPr lang="fi-FI" sz="2600" dirty="0" smtClean="0"/>
              <a:t>Huhdintie</a:t>
            </a:r>
            <a:r>
              <a:rPr lang="fi-FI" sz="2600" dirty="0" smtClean="0"/>
              <a:t> 23-25</a:t>
            </a:r>
          </a:p>
          <a:p>
            <a:endParaRPr lang="fi-FI" sz="2600" dirty="0"/>
          </a:p>
          <a:p>
            <a:pPr algn="ctr"/>
            <a:r>
              <a:rPr lang="fi-FI" sz="2600" b="1" dirty="0" smtClean="0"/>
              <a:t>Avoinna 7.9.2020 lähtien</a:t>
            </a:r>
          </a:p>
          <a:p>
            <a:pPr algn="ctr"/>
            <a:endParaRPr lang="fi-FI" sz="2600" dirty="0"/>
          </a:p>
          <a:p>
            <a:pPr algn="ctr"/>
            <a:r>
              <a:rPr lang="fi-FI" sz="2600" dirty="0" smtClean="0"/>
              <a:t>Maanantaisin klo 16.30 – 20.00</a:t>
            </a:r>
            <a:br>
              <a:rPr lang="fi-FI" sz="2600" dirty="0" smtClean="0"/>
            </a:br>
            <a:endParaRPr lang="fi-FI" sz="2600" dirty="0" smtClean="0"/>
          </a:p>
          <a:p>
            <a:pPr algn="ctr"/>
            <a:r>
              <a:rPr lang="fi-FI" sz="2600" dirty="0" smtClean="0"/>
              <a:t>Tiistaisin klo 16.30 – 20.00</a:t>
            </a:r>
          </a:p>
          <a:p>
            <a:pPr algn="ctr"/>
            <a:r>
              <a:rPr lang="fi-FI" sz="2600" dirty="0" smtClean="0"/>
              <a:t/>
            </a:r>
            <a:br>
              <a:rPr lang="fi-FI" sz="2600" dirty="0" smtClean="0"/>
            </a:br>
            <a:r>
              <a:rPr lang="fi-FI" sz="2600" dirty="0" smtClean="0"/>
              <a:t>Perjantaisin </a:t>
            </a:r>
            <a:br>
              <a:rPr lang="fi-FI" sz="2600" dirty="0" smtClean="0"/>
            </a:br>
            <a:r>
              <a:rPr lang="fi-FI" sz="2600" dirty="0" smtClean="0"/>
              <a:t>3-5 </a:t>
            </a:r>
            <a:r>
              <a:rPr lang="fi-FI" sz="2600" dirty="0" smtClean="0"/>
              <a:t>lk:set</a:t>
            </a:r>
            <a:r>
              <a:rPr lang="fi-FI" sz="2600" dirty="0" smtClean="0"/>
              <a:t> klo 14.00 – 16.00 </a:t>
            </a:r>
          </a:p>
          <a:p>
            <a:pPr algn="ctr"/>
            <a:r>
              <a:rPr lang="fi-FI" sz="2600" dirty="0" smtClean="0"/>
              <a:t>ja</a:t>
            </a:r>
            <a:br>
              <a:rPr lang="fi-FI" sz="2600" dirty="0" smtClean="0"/>
            </a:br>
            <a:r>
              <a:rPr lang="fi-FI" sz="2600" dirty="0" smtClean="0"/>
              <a:t>6 lk-17 –</a:t>
            </a:r>
            <a:r>
              <a:rPr lang="fi-FI" sz="2600" dirty="0" smtClean="0"/>
              <a:t>vuotiaat</a:t>
            </a:r>
            <a:r>
              <a:rPr lang="fi-FI" sz="2600" dirty="0" smtClean="0"/>
              <a:t> </a:t>
            </a:r>
            <a:br>
              <a:rPr lang="fi-FI" sz="2600" dirty="0" smtClean="0"/>
            </a:br>
            <a:r>
              <a:rPr lang="fi-FI" sz="2600" dirty="0" smtClean="0"/>
              <a:t>klo 17.00 – 22.00 </a:t>
            </a:r>
            <a:br>
              <a:rPr lang="fi-FI" sz="2600" dirty="0" smtClean="0"/>
            </a:br>
            <a:endParaRPr lang="fi-FI" sz="2600" dirty="0"/>
          </a:p>
        </p:txBody>
      </p:sp>
      <p:sp>
        <p:nvSpPr>
          <p:cNvPr id="5" name="Tekstiruutu 4"/>
          <p:cNvSpPr txBox="1"/>
          <p:nvPr/>
        </p:nvSpPr>
        <p:spPr>
          <a:xfrm>
            <a:off x="82206" y="5934670"/>
            <a:ext cx="5155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Facebook: Karkkilan nuorisotoimi</a:t>
            </a:r>
            <a:endParaRPr lang="fi-FI" dirty="0"/>
          </a:p>
          <a:p>
            <a:r>
              <a:rPr lang="fi-FI" dirty="0" smtClean="0"/>
              <a:t>Instagram: </a:t>
            </a:r>
            <a:r>
              <a:rPr lang="fi-FI" dirty="0" smtClean="0"/>
              <a:t>Karkkilan.nuorisopalvelut</a:t>
            </a:r>
            <a:endParaRPr lang="fi-FI" dirty="0"/>
          </a:p>
          <a:p>
            <a:r>
              <a:rPr lang="fi-FI" dirty="0" smtClean="0"/>
              <a:t>Discord</a:t>
            </a:r>
            <a:r>
              <a:rPr lang="fi-FI" dirty="0" smtClean="0"/>
              <a:t> ja </a:t>
            </a:r>
            <a:r>
              <a:rPr lang="fi-FI" dirty="0" smtClean="0"/>
              <a:t>Snapchat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 rot="20510052">
            <a:off x="1642634" y="1033173"/>
            <a:ext cx="3289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 smtClean="0"/>
              <a:t>6 </a:t>
            </a:r>
            <a:r>
              <a:rPr lang="fi-FI" sz="3000" dirty="0" smtClean="0"/>
              <a:t>lk</a:t>
            </a:r>
            <a:r>
              <a:rPr lang="fi-FI" sz="3000" dirty="0" smtClean="0"/>
              <a:t>–17 -vuotiaat</a:t>
            </a:r>
            <a:endParaRPr lang="fi-FI" sz="3000" dirty="0"/>
          </a:p>
        </p:txBody>
      </p:sp>
      <p:sp>
        <p:nvSpPr>
          <p:cNvPr id="7" name="Tekstiruutu 6"/>
          <p:cNvSpPr txBox="1"/>
          <p:nvPr/>
        </p:nvSpPr>
        <p:spPr>
          <a:xfrm rot="20520988">
            <a:off x="261005" y="2687808"/>
            <a:ext cx="3653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MOPOTALLI avoinna</a:t>
            </a:r>
          </a:p>
          <a:p>
            <a:r>
              <a:rPr lang="fi-FI" sz="2800" dirty="0" smtClean="0"/>
              <a:t>ma klo 17.00 – 20.00</a:t>
            </a:r>
            <a:endParaRPr lang="fi-FI" sz="2800" dirty="0"/>
          </a:p>
        </p:txBody>
      </p:sp>
      <p:sp>
        <p:nvSpPr>
          <p:cNvPr id="2" name="Suorakulmio 1"/>
          <p:cNvSpPr/>
          <p:nvPr/>
        </p:nvSpPr>
        <p:spPr>
          <a:xfrm rot="20493860">
            <a:off x="1202654" y="4201764"/>
            <a:ext cx="291457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600" dirty="0" smtClean="0"/>
              <a:t>3–5 luokkalaiset</a:t>
            </a:r>
            <a:br>
              <a:rPr lang="fi-FI" sz="2600" dirty="0" smtClean="0"/>
            </a:br>
            <a:r>
              <a:rPr lang="fi-FI" sz="2600" dirty="0" smtClean="0"/>
              <a:t>pe klo 14.00 – 16.00</a:t>
            </a:r>
          </a:p>
        </p:txBody>
      </p:sp>
      <p:pic>
        <p:nvPicPr>
          <p:cNvPr id="9" name="Kuva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6" y="198726"/>
            <a:ext cx="869315" cy="1158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049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27</Words>
  <Application>Microsoft Office PowerPoint</Application>
  <PresentationFormat>A4-paperi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Länsi-Uusimaa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Rautakoski Sinikka</dc:creator>
  <cp:lastModifiedBy>Rautakoski Sinikka</cp:lastModifiedBy>
  <cp:revision>24</cp:revision>
  <cp:lastPrinted>2020-07-30T06:38:46Z</cp:lastPrinted>
  <dcterms:created xsi:type="dcterms:W3CDTF">2020-04-20T06:33:39Z</dcterms:created>
  <dcterms:modified xsi:type="dcterms:W3CDTF">2020-08-18T08:57:12Z</dcterms:modified>
</cp:coreProperties>
</file>